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60" r:id="rId4"/>
    <p:sldId id="261" r:id="rId5"/>
    <p:sldId id="262" r:id="rId6"/>
    <p:sldId id="263" r:id="rId7"/>
    <p:sldId id="265" r:id="rId8"/>
    <p:sldId id="266" r:id="rId9"/>
    <p:sldId id="267" r:id="rId10"/>
    <p:sldId id="268" r:id="rId11"/>
    <p:sldId id="285" r:id="rId12"/>
    <p:sldId id="270" r:id="rId13"/>
    <p:sldId id="271" r:id="rId14"/>
    <p:sldId id="272" r:id="rId15"/>
    <p:sldId id="273" r:id="rId16"/>
    <p:sldId id="274" r:id="rId17"/>
    <p:sldId id="275" r:id="rId18"/>
    <p:sldId id="259" r:id="rId19"/>
    <p:sldId id="276" r:id="rId20"/>
    <p:sldId id="277" r:id="rId21"/>
    <p:sldId id="278" r:id="rId22"/>
    <p:sldId id="279" r:id="rId23"/>
    <p:sldId id="280" r:id="rId24"/>
    <p:sldId id="281" r:id="rId25"/>
    <p:sldId id="282" r:id="rId26"/>
    <p:sldId id="283" r:id="rId27"/>
    <p:sldId id="286"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p:restoredTop sz="88776"/>
  </p:normalViewPr>
  <p:slideViewPr>
    <p:cSldViewPr snapToGrid="0">
      <p:cViewPr varScale="1">
        <p:scale>
          <a:sx n="151" d="100"/>
          <a:sy n="151" d="100"/>
        </p:scale>
        <p:origin x="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wel-lab.github.io/gds-applications-site/intro.html"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E7E5B48-BCCF-88FE-769F-99D10A634571}"/>
              </a:ext>
            </a:extLst>
          </p:cNvPr>
          <p:cNvPicPr>
            <a:picLocks noChangeAspect="1"/>
          </p:cNvPicPr>
          <p:nvPr/>
        </p:nvPicPr>
        <p:blipFill>
          <a:blip r:embed="rId3"/>
          <a:stretch>
            <a:fillRect/>
          </a:stretch>
        </p:blipFill>
        <p:spPr>
          <a:xfrm>
            <a:off x="83663" y="0"/>
            <a:ext cx="6534848" cy="5143500"/>
          </a:xfrm>
          <a:prstGeom prst="rect">
            <a:avLst/>
          </a:prstGeom>
        </p:spPr>
      </p:pic>
      <p:sp>
        <p:nvSpPr>
          <p:cNvPr id="9" name="TextBox 8">
            <a:extLst>
              <a:ext uri="{FF2B5EF4-FFF2-40B4-BE49-F238E27FC236}">
                <a16:creationId xmlns:a16="http://schemas.microsoft.com/office/drawing/2014/main" id="{002C5C28-EB78-30B8-FFF8-77451D85BBAD}"/>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0" name="Right Brace 9">
            <a:extLst>
              <a:ext uri="{FF2B5EF4-FFF2-40B4-BE49-F238E27FC236}">
                <a16:creationId xmlns:a16="http://schemas.microsoft.com/office/drawing/2014/main" id="{70A0247C-40B2-A261-025A-7D4A570F0D8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0D84DA1-785F-494F-85ED-E9FF241DE1B9}"/>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8" name="Straight Arrow Connector 7">
            <a:extLst>
              <a:ext uri="{FF2B5EF4-FFF2-40B4-BE49-F238E27FC236}">
                <a16:creationId xmlns:a16="http://schemas.microsoft.com/office/drawing/2014/main" id="{C743B5F2-FF14-A948-B400-AA9051016F19}"/>
              </a:ext>
            </a:extLst>
          </p:cNvPr>
          <p:cNvCxnSpPr>
            <a:stCxn id="6"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966FCC6F-58C8-2673-4347-0E18FBA2E110}"/>
              </a:ext>
            </a:extLst>
          </p:cNvPr>
          <p:cNvPicPr>
            <a:picLocks noChangeAspect="1"/>
          </p:cNvPicPr>
          <p:nvPr/>
        </p:nvPicPr>
        <p:blipFill>
          <a:blip r:embed="rId3"/>
          <a:stretch>
            <a:fillRect/>
          </a:stretch>
        </p:blipFill>
        <p:spPr>
          <a:xfrm>
            <a:off x="83663" y="0"/>
            <a:ext cx="6534848" cy="5143500"/>
          </a:xfrm>
          <a:prstGeom prst="rect">
            <a:avLst/>
          </a:prstGeom>
        </p:spPr>
      </p:pic>
      <p:sp>
        <p:nvSpPr>
          <p:cNvPr id="17" name="TextBox 16">
            <a:extLst>
              <a:ext uri="{FF2B5EF4-FFF2-40B4-BE49-F238E27FC236}">
                <a16:creationId xmlns:a16="http://schemas.microsoft.com/office/drawing/2014/main" id="{1D55F689-16BA-3791-63D5-C769F00E4619}"/>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8" name="Right Brace 17">
            <a:extLst>
              <a:ext uri="{FF2B5EF4-FFF2-40B4-BE49-F238E27FC236}">
                <a16:creationId xmlns:a16="http://schemas.microsoft.com/office/drawing/2014/main" id="{CF40C6D2-D12A-AC6B-1FD0-D480BC8B980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D939F76-5F26-1716-DE59-BA04137335A2}"/>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20" name="Straight Arrow Connector 19">
            <a:extLst>
              <a:ext uri="{FF2B5EF4-FFF2-40B4-BE49-F238E27FC236}">
                <a16:creationId xmlns:a16="http://schemas.microsoft.com/office/drawing/2014/main" id="{6854E96A-21B6-81B6-A97A-DDF8B51D0DAD}"/>
              </a:ext>
            </a:extLst>
          </p:cNvPr>
          <p:cNvCxnSpPr>
            <a:stCxn id="19"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A7E361C6-6FE7-B940-A2F8-069A2F98EB13}"/>
              </a:ext>
            </a:extLst>
          </p:cNvPr>
          <p:cNvSpPr/>
          <p:nvPr/>
        </p:nvSpPr>
        <p:spPr>
          <a:xfrm>
            <a:off x="6183051" y="2764953"/>
            <a:ext cx="274320" cy="1371929"/>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BA0C0C5-E110-494E-98BE-4F04D8B06D57}"/>
              </a:ext>
            </a:extLst>
          </p:cNvPr>
          <p:cNvSpPr txBox="1"/>
          <p:nvPr/>
        </p:nvSpPr>
        <p:spPr>
          <a:xfrm>
            <a:off x="6460268" y="3297030"/>
            <a:ext cx="976309" cy="307777"/>
          </a:xfrm>
          <a:prstGeom prst="rect">
            <a:avLst/>
          </a:prstGeom>
          <a:noFill/>
        </p:spPr>
        <p:txBody>
          <a:bodyPr wrap="square" rtlCol="0">
            <a:spAutoFit/>
          </a:bodyPr>
          <a:lstStyle/>
          <a:p>
            <a:r>
              <a:rPr lang="en-US" dirty="0">
                <a:latin typeface="Avenir Book" panose="02000503020000020003" pitchFamily="2" charset="0"/>
              </a:rPr>
              <a:t>Key skills</a:t>
            </a:r>
          </a:p>
        </p:txBody>
      </p:sp>
    </p:spTree>
    <p:extLst>
      <p:ext uri="{BB962C8B-B14F-4D97-AF65-F5344CB8AC3E}">
        <p14:creationId xmlns:p14="http://schemas.microsoft.com/office/powerpoint/2010/main" val="302060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6:</a:t>
            </a:r>
            <a:r>
              <a:rPr lang="en-GB" sz="1600" dirty="0">
                <a:solidFill>
                  <a:schemeClr val="dk1"/>
                </a:solidFill>
                <a:latin typeface="Avenir"/>
                <a:ea typeface="Avenir"/>
                <a:cs typeface="Avenir"/>
                <a:sym typeface="Avenir"/>
              </a:rPr>
              <a:t> Form teams, create GitHub repo, and provide some basic info about project as a </a:t>
            </a:r>
            <a:r>
              <a:rPr lang="en-GB" sz="1600" dirty="0" err="1">
                <a:solidFill>
                  <a:schemeClr val="dk1"/>
                </a:solidFill>
                <a:latin typeface="Avenir"/>
                <a:ea typeface="Avenir"/>
                <a:cs typeface="Avenir"/>
                <a:sym typeface="Avenir"/>
              </a:rPr>
              <a:t>README.md</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8:</a:t>
            </a:r>
            <a:r>
              <a:rPr lang="en-GB" sz="1600" dirty="0">
                <a:solidFill>
                  <a:schemeClr val="dk1"/>
                </a:solidFill>
                <a:latin typeface="Avenir"/>
                <a:ea typeface="Avenir"/>
                <a:cs typeface="Avenir"/>
                <a:sym typeface="Avenir"/>
              </a:rPr>
              <a:t> Provide informal update to instructors, ensure data has been accessed, goals are accomplishable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ctr" rtl="0">
              <a:spcBef>
                <a:spcPts val="0"/>
              </a:spcBef>
              <a:spcAft>
                <a:spcPts val="0"/>
              </a:spcAft>
              <a:buNone/>
            </a:pPr>
            <a:r>
              <a:rPr lang="en-GB" sz="1600" i="1" dirty="0">
                <a:solidFill>
                  <a:schemeClr val="dk1"/>
                </a:solidFill>
                <a:latin typeface="Avenir"/>
                <a:ea typeface="Avenir"/>
                <a:cs typeface="Avenir"/>
                <a:sym typeface="Avenir"/>
              </a:rPr>
              <a:t>I will send reminders out about upcoming milestones</a:t>
            </a:r>
            <a:endParaRPr sz="1600" i="1"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 of Geography</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 15:00-16:00 and Friday 09:00-10:00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5" y="954750"/>
            <a:ext cx="6749100"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https://owel-lab.github.io/gds-applications-site/intro.html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schedule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labs, grading</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 on Canvas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Getting started in Fridays lab session</a:t>
            </a:r>
            <a:endParaRPr sz="1600" dirty="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2154406"/>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Monday 2pm in 471 MCK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Eight lectures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Holiday on Jan 16</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Thursday @ 10am </a:t>
            </a:r>
            <a:r>
              <a:rPr lang="en-GB" sz="1600" u="sng" dirty="0">
                <a:solidFill>
                  <a:schemeClr val="dk1"/>
                </a:solidFill>
                <a:latin typeface="Avenir"/>
                <a:ea typeface="Avenir"/>
                <a:cs typeface="Avenir"/>
                <a:sym typeface="Avenir"/>
              </a:rPr>
              <a:t>or</a:t>
            </a:r>
            <a:r>
              <a:rPr lang="en-GB" sz="1600" dirty="0">
                <a:solidFill>
                  <a:schemeClr val="dk1"/>
                </a:solidFill>
                <a:latin typeface="Avenir"/>
                <a:ea typeface="Avenir"/>
                <a:cs typeface="Avenir"/>
                <a:sym typeface="Avenir"/>
              </a:rPr>
              <a:t> </a:t>
            </a:r>
            <a:r>
              <a:rPr lang="en-GB" sz="1600">
                <a:solidFill>
                  <a:schemeClr val="dk1"/>
                </a:solidFill>
                <a:latin typeface="Avenir"/>
                <a:ea typeface="Avenir"/>
                <a:cs typeface="Avenir"/>
                <a:sym typeface="Avenir"/>
              </a:rPr>
              <a:t>Friday @ noon </a:t>
            </a:r>
            <a:r>
              <a:rPr lang="en-GB" sz="1600" dirty="0">
                <a:solidFill>
                  <a:schemeClr val="dk1"/>
                </a:solidFill>
                <a:latin typeface="Avenir"/>
                <a:ea typeface="Avenir"/>
                <a:cs typeface="Avenir"/>
                <a:sym typeface="Avenir"/>
              </a:rPr>
              <a:t>in 445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Class presentations in Week 10</a:t>
            </a:r>
            <a:endParaRPr sz="1600" dirty="0">
              <a:solidFill>
                <a:schemeClr val="dk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evaluation</a:t>
            </a:r>
            <a:endParaRPr/>
          </a:p>
        </p:txBody>
      </p:sp>
      <p:sp>
        <p:nvSpPr>
          <p:cNvPr id="124" name="Google Shape;124;p23"/>
          <p:cNvSpPr txBox="1"/>
          <p:nvPr/>
        </p:nvSpPr>
        <p:spPr>
          <a:xfrm>
            <a:off x="229775" y="954750"/>
            <a:ext cx="80772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Friday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March 13,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March 17,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participation in class discussion (both virtual and in-person), visiting Professor and GE during office hours, and helping other students in labs. </a:t>
            </a:r>
            <a:endParaRPr sz="1600" b="1" dirty="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D28ADF0-C33A-1465-148B-B5B2875F4AC1}"/>
              </a:ext>
            </a:extLst>
          </p:cNvPr>
          <p:cNvPicPr>
            <a:picLocks noChangeAspect="1"/>
          </p:cNvPicPr>
          <p:nvPr/>
        </p:nvPicPr>
        <p:blipFill>
          <a:blip r:embed="rId3"/>
          <a:stretch>
            <a:fillRect/>
          </a:stretch>
        </p:blipFill>
        <p:spPr>
          <a:xfrm>
            <a:off x="83663" y="0"/>
            <a:ext cx="6534848" cy="5143500"/>
          </a:xfrm>
          <a:prstGeom prst="rect">
            <a:avLst/>
          </a:prstGeom>
        </p:spPr>
      </p:pic>
      <p:sp>
        <p:nvSpPr>
          <p:cNvPr id="7" name="TextBox 6">
            <a:extLst>
              <a:ext uri="{FF2B5EF4-FFF2-40B4-BE49-F238E27FC236}">
                <a16:creationId xmlns:a16="http://schemas.microsoft.com/office/drawing/2014/main" id="{62AA8945-1990-1D43-AE96-D932E20CF536}"/>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6" name="Right Brace 5">
            <a:extLst>
              <a:ext uri="{FF2B5EF4-FFF2-40B4-BE49-F238E27FC236}">
                <a16:creationId xmlns:a16="http://schemas.microsoft.com/office/drawing/2014/main" id="{F61BEC94-F4CB-8542-BB87-96E91634F683}"/>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8499</TotalTime>
  <Words>1484</Words>
  <Application>Microsoft Macintosh PowerPoint</Application>
  <PresentationFormat>On-screen Show (16:9)</PresentationFormat>
  <Paragraphs>209</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Avenir</vt:lpstr>
      <vt:lpstr>Avenir Book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23</cp:revision>
  <dcterms:modified xsi:type="dcterms:W3CDTF">2023-01-09T23:19:11Z</dcterms:modified>
</cp:coreProperties>
</file>